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331" r:id="rId4"/>
    <p:sldId id="325" r:id="rId5"/>
    <p:sldId id="332" r:id="rId6"/>
    <p:sldId id="333" r:id="rId7"/>
    <p:sldId id="275" r:id="rId8"/>
    <p:sldId id="327" r:id="rId9"/>
    <p:sldId id="334" r:id="rId10"/>
    <p:sldId id="335" r:id="rId11"/>
    <p:sldId id="336" r:id="rId12"/>
    <p:sldId id="337" r:id="rId13"/>
    <p:sldId id="338" r:id="rId14"/>
    <p:sldId id="339" r:id="rId15"/>
    <p:sldId id="340" r:id="rId16"/>
    <p:sldId id="341" r:id="rId17"/>
    <p:sldId id="342" r:id="rId18"/>
    <p:sldId id="328" r:id="rId19"/>
    <p:sldId id="34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825D28-565F-4730-950F-C47433724B7B}" v="533" dt="2023-03-12T00:05:51.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2825D28-565F-4730-950F-C47433724B7B}"/>
    <pc:docChg chg="undo custSel addSld delSld modSld">
      <pc:chgData name="Ed Godfrey" userId="61aa7c48ee0e3db0" providerId="LiveId" clId="{A2825D28-565F-4730-950F-C47433724B7B}" dt="2023-03-12T00:05:51.291" v="787"/>
      <pc:docMkLst>
        <pc:docMk/>
      </pc:docMkLst>
      <pc:sldChg chg="modSp mod">
        <pc:chgData name="Ed Godfrey" userId="61aa7c48ee0e3db0" providerId="LiveId" clId="{A2825D28-565F-4730-950F-C47433724B7B}" dt="2023-03-11T22:56:35.159" v="7" actId="20577"/>
        <pc:sldMkLst>
          <pc:docMk/>
          <pc:sldMk cId="1586846861" sldId="256"/>
        </pc:sldMkLst>
        <pc:spChg chg="mod">
          <ac:chgData name="Ed Godfrey" userId="61aa7c48ee0e3db0" providerId="LiveId" clId="{A2825D28-565F-4730-950F-C47433724B7B}" dt="2023-03-11T22:56:35.159" v="7" actId="20577"/>
          <ac:spMkLst>
            <pc:docMk/>
            <pc:sldMk cId="1586846861" sldId="256"/>
            <ac:spMk id="3" creationId="{1206BF46-F60A-B583-BE9A-98813DA83DD6}"/>
          </ac:spMkLst>
        </pc:spChg>
        <pc:spChg chg="mod">
          <ac:chgData name="Ed Godfrey" userId="61aa7c48ee0e3db0" providerId="LiveId" clId="{A2825D28-565F-4730-950F-C47433724B7B}" dt="2023-03-11T22:56:27.783" v="2" actId="20577"/>
          <ac:spMkLst>
            <pc:docMk/>
            <pc:sldMk cId="1586846861" sldId="256"/>
            <ac:spMk id="4" creationId="{E81091B1-FFCB-0593-6511-1E1CB61C648D}"/>
          </ac:spMkLst>
        </pc:spChg>
      </pc:sldChg>
      <pc:sldChg chg="del">
        <pc:chgData name="Ed Godfrey" userId="61aa7c48ee0e3db0" providerId="LiveId" clId="{A2825D28-565F-4730-950F-C47433724B7B}" dt="2023-03-11T23:12:46.114" v="301" actId="47"/>
        <pc:sldMkLst>
          <pc:docMk/>
          <pc:sldMk cId="2345196997" sldId="266"/>
        </pc:sldMkLst>
      </pc:sldChg>
      <pc:sldChg chg="modSp modAnim">
        <pc:chgData name="Ed Godfrey" userId="61aa7c48ee0e3db0" providerId="LiveId" clId="{A2825D28-565F-4730-950F-C47433724B7B}" dt="2023-03-11T23:12:07.368" v="300" actId="11"/>
        <pc:sldMkLst>
          <pc:docMk/>
          <pc:sldMk cId="3895506986" sldId="275"/>
        </pc:sldMkLst>
        <pc:spChg chg="mod">
          <ac:chgData name="Ed Godfrey" userId="61aa7c48ee0e3db0" providerId="LiveId" clId="{A2825D28-565F-4730-950F-C47433724B7B}" dt="2023-03-11T23:12:07.368" v="300" actId="11"/>
          <ac:spMkLst>
            <pc:docMk/>
            <pc:sldMk cId="3895506986" sldId="275"/>
            <ac:spMk id="2" creationId="{C30A2024-5917-0944-C01C-7B69497A6EA7}"/>
          </ac:spMkLst>
        </pc:spChg>
        <pc:spChg chg="mod">
          <ac:chgData name="Ed Godfrey" userId="61aa7c48ee0e3db0" providerId="LiveId" clId="{A2825D28-565F-4730-950F-C47433724B7B}" dt="2023-03-11T23:08:53.294" v="127" actId="5793"/>
          <ac:spMkLst>
            <pc:docMk/>
            <pc:sldMk cId="3895506986" sldId="275"/>
            <ac:spMk id="3" creationId="{9E3293C3-2021-04F5-B3B2-149081BCD341}"/>
          </ac:spMkLst>
        </pc:spChg>
      </pc:sldChg>
      <pc:sldChg chg="del">
        <pc:chgData name="Ed Godfrey" userId="61aa7c48ee0e3db0" providerId="LiveId" clId="{A2825D28-565F-4730-950F-C47433724B7B}" dt="2023-03-12T00:05:39.699" v="785" actId="47"/>
        <pc:sldMkLst>
          <pc:docMk/>
          <pc:sldMk cId="2237846409" sldId="301"/>
        </pc:sldMkLst>
      </pc:sldChg>
      <pc:sldChg chg="del">
        <pc:chgData name="Ed Godfrey" userId="61aa7c48ee0e3db0" providerId="LiveId" clId="{A2825D28-565F-4730-950F-C47433724B7B}" dt="2023-03-12T00:01:19.008" v="723" actId="47"/>
        <pc:sldMkLst>
          <pc:docMk/>
          <pc:sldMk cId="2766361369" sldId="319"/>
        </pc:sldMkLst>
      </pc:sldChg>
      <pc:sldChg chg="modSp mod">
        <pc:chgData name="Ed Godfrey" userId="61aa7c48ee0e3db0" providerId="LiveId" clId="{A2825D28-565F-4730-950F-C47433724B7B}" dt="2023-03-11T23:06:39.151" v="40" actId="20577"/>
        <pc:sldMkLst>
          <pc:docMk/>
          <pc:sldMk cId="1564218305" sldId="325"/>
        </pc:sldMkLst>
        <pc:spChg chg="mod">
          <ac:chgData name="Ed Godfrey" userId="61aa7c48ee0e3db0" providerId="LiveId" clId="{A2825D28-565F-4730-950F-C47433724B7B}" dt="2023-03-11T23:06:33.312" v="24" actId="113"/>
          <ac:spMkLst>
            <pc:docMk/>
            <pc:sldMk cId="1564218305" sldId="325"/>
            <ac:spMk id="3" creationId="{9E3293C3-2021-04F5-B3B2-149081BCD341}"/>
          </ac:spMkLst>
        </pc:spChg>
        <pc:spChg chg="mod">
          <ac:chgData name="Ed Godfrey" userId="61aa7c48ee0e3db0" providerId="LiveId" clId="{A2825D28-565F-4730-950F-C47433724B7B}" dt="2023-03-11T23:06:39.151" v="40" actId="20577"/>
          <ac:spMkLst>
            <pc:docMk/>
            <pc:sldMk cId="1564218305" sldId="325"/>
            <ac:spMk id="6" creationId="{27341E30-1523-0531-D0E1-7D6824619EE0}"/>
          </ac:spMkLst>
        </pc:spChg>
      </pc:sldChg>
      <pc:sldChg chg="del">
        <pc:chgData name="Ed Godfrey" userId="61aa7c48ee0e3db0" providerId="LiveId" clId="{A2825D28-565F-4730-950F-C47433724B7B}" dt="2023-03-11T23:07:41.158" v="59" actId="47"/>
        <pc:sldMkLst>
          <pc:docMk/>
          <pc:sldMk cId="2187420119" sldId="326"/>
        </pc:sldMkLst>
      </pc:sldChg>
      <pc:sldChg chg="modSp mod">
        <pc:chgData name="Ed Godfrey" userId="61aa7c48ee0e3db0" providerId="LiveId" clId="{A2825D28-565F-4730-950F-C47433724B7B}" dt="2023-03-11T23:13:16.262" v="320" actId="115"/>
        <pc:sldMkLst>
          <pc:docMk/>
          <pc:sldMk cId="501837589" sldId="327"/>
        </pc:sldMkLst>
        <pc:spChg chg="mod">
          <ac:chgData name="Ed Godfrey" userId="61aa7c48ee0e3db0" providerId="LiveId" clId="{A2825D28-565F-4730-950F-C47433724B7B}" dt="2023-03-11T23:13:16.262" v="320" actId="115"/>
          <ac:spMkLst>
            <pc:docMk/>
            <pc:sldMk cId="501837589" sldId="327"/>
            <ac:spMk id="3" creationId="{9E3293C3-2021-04F5-B3B2-149081BCD341}"/>
          </ac:spMkLst>
        </pc:spChg>
        <pc:spChg chg="mod">
          <ac:chgData name="Ed Godfrey" userId="61aa7c48ee0e3db0" providerId="LiveId" clId="{A2825D28-565F-4730-950F-C47433724B7B}" dt="2023-03-11T23:13:12.570" v="318" actId="20577"/>
          <ac:spMkLst>
            <pc:docMk/>
            <pc:sldMk cId="501837589" sldId="327"/>
            <ac:spMk id="6" creationId="{27341E30-1523-0531-D0E1-7D6824619EE0}"/>
          </ac:spMkLst>
        </pc:spChg>
      </pc:sldChg>
      <pc:sldChg chg="modSp mod">
        <pc:chgData name="Ed Godfrey" userId="61aa7c48ee0e3db0" providerId="LiveId" clId="{A2825D28-565F-4730-950F-C47433724B7B}" dt="2023-03-12T00:03:58.412" v="783" actId="114"/>
        <pc:sldMkLst>
          <pc:docMk/>
          <pc:sldMk cId="4207280078" sldId="328"/>
        </pc:sldMkLst>
        <pc:spChg chg="mod">
          <ac:chgData name="Ed Godfrey" userId="61aa7c48ee0e3db0" providerId="LiveId" clId="{A2825D28-565F-4730-950F-C47433724B7B}" dt="2023-03-12T00:03:58.412" v="783" actId="114"/>
          <ac:spMkLst>
            <pc:docMk/>
            <pc:sldMk cId="4207280078" sldId="328"/>
            <ac:spMk id="3" creationId="{9E3293C3-2021-04F5-B3B2-149081BCD341}"/>
          </ac:spMkLst>
        </pc:spChg>
        <pc:spChg chg="mod">
          <ac:chgData name="Ed Godfrey" userId="61aa7c48ee0e3db0" providerId="LiveId" clId="{A2825D28-565F-4730-950F-C47433724B7B}" dt="2023-03-12T00:01:31.458" v="753" actId="20577"/>
          <ac:spMkLst>
            <pc:docMk/>
            <pc:sldMk cId="4207280078" sldId="328"/>
            <ac:spMk id="6" creationId="{27341E30-1523-0531-D0E1-7D6824619EE0}"/>
          </ac:spMkLst>
        </pc:spChg>
      </pc:sldChg>
      <pc:sldChg chg="del">
        <pc:chgData name="Ed Godfrey" userId="61aa7c48ee0e3db0" providerId="LiveId" clId="{A2825D28-565F-4730-950F-C47433724B7B}" dt="2023-03-12T00:05:38.462" v="784" actId="47"/>
        <pc:sldMkLst>
          <pc:docMk/>
          <pc:sldMk cId="2899564115" sldId="329"/>
        </pc:sldMkLst>
      </pc:sldChg>
      <pc:sldChg chg="del">
        <pc:chgData name="Ed Godfrey" userId="61aa7c48ee0e3db0" providerId="LiveId" clId="{A2825D28-565F-4730-950F-C47433724B7B}" dt="2023-03-12T00:05:41.661" v="786" actId="47"/>
        <pc:sldMkLst>
          <pc:docMk/>
          <pc:sldMk cId="1803371987" sldId="330"/>
        </pc:sldMkLst>
      </pc:sldChg>
      <pc:sldChg chg="modSp add mod">
        <pc:chgData name="Ed Godfrey" userId="61aa7c48ee0e3db0" providerId="LiveId" clId="{A2825D28-565F-4730-950F-C47433724B7B}" dt="2023-03-11T23:06:11.056" v="20" actId="20577"/>
        <pc:sldMkLst>
          <pc:docMk/>
          <pc:sldMk cId="2930237621" sldId="331"/>
        </pc:sldMkLst>
        <pc:spChg chg="mod">
          <ac:chgData name="Ed Godfrey" userId="61aa7c48ee0e3db0" providerId="LiveId" clId="{A2825D28-565F-4730-950F-C47433724B7B}" dt="2023-03-11T23:06:04.908" v="12" actId="113"/>
          <ac:spMkLst>
            <pc:docMk/>
            <pc:sldMk cId="2930237621" sldId="331"/>
            <ac:spMk id="3" creationId="{9E3293C3-2021-04F5-B3B2-149081BCD341}"/>
          </ac:spMkLst>
        </pc:spChg>
        <pc:spChg chg="mod">
          <ac:chgData name="Ed Godfrey" userId="61aa7c48ee0e3db0" providerId="LiveId" clId="{A2825D28-565F-4730-950F-C47433724B7B}" dt="2023-03-11T23:06:11.056" v="20" actId="20577"/>
          <ac:spMkLst>
            <pc:docMk/>
            <pc:sldMk cId="2930237621" sldId="331"/>
            <ac:spMk id="6" creationId="{27341E30-1523-0531-D0E1-7D6824619EE0}"/>
          </ac:spMkLst>
        </pc:spChg>
      </pc:sldChg>
      <pc:sldChg chg="modSp add mod">
        <pc:chgData name="Ed Godfrey" userId="61aa7c48ee0e3db0" providerId="LiveId" clId="{A2825D28-565F-4730-950F-C47433724B7B}" dt="2023-03-11T23:07:10.703" v="57" actId="20577"/>
        <pc:sldMkLst>
          <pc:docMk/>
          <pc:sldMk cId="577514437" sldId="332"/>
        </pc:sldMkLst>
        <pc:spChg chg="mod">
          <ac:chgData name="Ed Godfrey" userId="61aa7c48ee0e3db0" providerId="LiveId" clId="{A2825D28-565F-4730-950F-C47433724B7B}" dt="2023-03-11T23:07:04.861" v="47" actId="207"/>
          <ac:spMkLst>
            <pc:docMk/>
            <pc:sldMk cId="577514437" sldId="332"/>
            <ac:spMk id="3" creationId="{9E3293C3-2021-04F5-B3B2-149081BCD341}"/>
          </ac:spMkLst>
        </pc:spChg>
        <pc:spChg chg="mod">
          <ac:chgData name="Ed Godfrey" userId="61aa7c48ee0e3db0" providerId="LiveId" clId="{A2825D28-565F-4730-950F-C47433724B7B}" dt="2023-03-11T23:07:10.703" v="57" actId="20577"/>
          <ac:spMkLst>
            <pc:docMk/>
            <pc:sldMk cId="577514437" sldId="332"/>
            <ac:spMk id="6" creationId="{27341E30-1523-0531-D0E1-7D6824619EE0}"/>
          </ac:spMkLst>
        </pc:spChg>
      </pc:sldChg>
      <pc:sldChg chg="add">
        <pc:chgData name="Ed Godfrey" userId="61aa7c48ee0e3db0" providerId="LiveId" clId="{A2825D28-565F-4730-950F-C47433724B7B}" dt="2023-03-11T23:07:29.772" v="58"/>
        <pc:sldMkLst>
          <pc:docMk/>
          <pc:sldMk cId="921214719" sldId="333"/>
        </pc:sldMkLst>
      </pc:sldChg>
      <pc:sldChg chg="modSp add del mod">
        <pc:chgData name="Ed Godfrey" userId="61aa7c48ee0e3db0" providerId="LiveId" clId="{A2825D28-565F-4730-950F-C47433724B7B}" dt="2023-03-11T23:14:46.937" v="361" actId="20577"/>
        <pc:sldMkLst>
          <pc:docMk/>
          <pc:sldMk cId="2449302356" sldId="334"/>
        </pc:sldMkLst>
        <pc:spChg chg="mod">
          <ac:chgData name="Ed Godfrey" userId="61aa7c48ee0e3db0" providerId="LiveId" clId="{A2825D28-565F-4730-950F-C47433724B7B}" dt="2023-03-11T23:14:39.477" v="341" actId="207"/>
          <ac:spMkLst>
            <pc:docMk/>
            <pc:sldMk cId="2449302356" sldId="334"/>
            <ac:spMk id="3" creationId="{9E3293C3-2021-04F5-B3B2-149081BCD341}"/>
          </ac:spMkLst>
        </pc:spChg>
        <pc:spChg chg="mod">
          <ac:chgData name="Ed Godfrey" userId="61aa7c48ee0e3db0" providerId="LiveId" clId="{A2825D28-565F-4730-950F-C47433724B7B}" dt="2023-03-11T23:14:46.937" v="361" actId="20577"/>
          <ac:spMkLst>
            <pc:docMk/>
            <pc:sldMk cId="2449302356" sldId="334"/>
            <ac:spMk id="6" creationId="{27341E30-1523-0531-D0E1-7D6824619EE0}"/>
          </ac:spMkLst>
        </pc:spChg>
      </pc:sldChg>
      <pc:sldChg chg="modSp add mod">
        <pc:chgData name="Ed Godfrey" userId="61aa7c48ee0e3db0" providerId="LiveId" clId="{A2825D28-565F-4730-950F-C47433724B7B}" dt="2023-03-11T23:15:50.125" v="382" actId="115"/>
        <pc:sldMkLst>
          <pc:docMk/>
          <pc:sldMk cId="1475342889" sldId="335"/>
        </pc:sldMkLst>
        <pc:spChg chg="mod">
          <ac:chgData name="Ed Godfrey" userId="61aa7c48ee0e3db0" providerId="LiveId" clId="{A2825D28-565F-4730-950F-C47433724B7B}" dt="2023-03-11T23:15:50.125" v="382" actId="115"/>
          <ac:spMkLst>
            <pc:docMk/>
            <pc:sldMk cId="1475342889" sldId="335"/>
            <ac:spMk id="3" creationId="{9E3293C3-2021-04F5-B3B2-149081BCD341}"/>
          </ac:spMkLst>
        </pc:spChg>
        <pc:spChg chg="mod">
          <ac:chgData name="Ed Godfrey" userId="61aa7c48ee0e3db0" providerId="LiveId" clId="{A2825D28-565F-4730-950F-C47433724B7B}" dt="2023-03-11T23:15:44.129" v="380" actId="20577"/>
          <ac:spMkLst>
            <pc:docMk/>
            <pc:sldMk cId="1475342889" sldId="335"/>
            <ac:spMk id="6" creationId="{27341E30-1523-0531-D0E1-7D6824619EE0}"/>
          </ac:spMkLst>
        </pc:spChg>
      </pc:sldChg>
      <pc:sldChg chg="modSp add mod">
        <pc:chgData name="Ed Godfrey" userId="61aa7c48ee0e3db0" providerId="LiveId" clId="{A2825D28-565F-4730-950F-C47433724B7B}" dt="2023-03-11T23:16:29.245" v="395" actId="115"/>
        <pc:sldMkLst>
          <pc:docMk/>
          <pc:sldMk cId="3258286275" sldId="336"/>
        </pc:sldMkLst>
        <pc:spChg chg="mod">
          <ac:chgData name="Ed Godfrey" userId="61aa7c48ee0e3db0" providerId="LiveId" clId="{A2825D28-565F-4730-950F-C47433724B7B}" dt="2023-03-11T23:16:29.245" v="395" actId="115"/>
          <ac:spMkLst>
            <pc:docMk/>
            <pc:sldMk cId="3258286275" sldId="336"/>
            <ac:spMk id="3" creationId="{9E3293C3-2021-04F5-B3B2-149081BCD341}"/>
          </ac:spMkLst>
        </pc:spChg>
        <pc:spChg chg="mod">
          <ac:chgData name="Ed Godfrey" userId="61aa7c48ee0e3db0" providerId="LiveId" clId="{A2825D28-565F-4730-950F-C47433724B7B}" dt="2023-03-11T23:16:23.656" v="393" actId="20577"/>
          <ac:spMkLst>
            <pc:docMk/>
            <pc:sldMk cId="3258286275" sldId="336"/>
            <ac:spMk id="6" creationId="{27341E30-1523-0531-D0E1-7D6824619EE0}"/>
          </ac:spMkLst>
        </pc:spChg>
      </pc:sldChg>
      <pc:sldChg chg="add">
        <pc:chgData name="Ed Godfrey" userId="61aa7c48ee0e3db0" providerId="LiveId" clId="{A2825D28-565F-4730-950F-C47433724B7B}" dt="2023-03-11T23:16:46.375" v="396"/>
        <pc:sldMkLst>
          <pc:docMk/>
          <pc:sldMk cId="162943705" sldId="337"/>
        </pc:sldMkLst>
      </pc:sldChg>
      <pc:sldChg chg="modSp add modAnim">
        <pc:chgData name="Ed Godfrey" userId="61aa7c48ee0e3db0" providerId="LiveId" clId="{A2825D28-565F-4730-950F-C47433724B7B}" dt="2023-03-11T23:20:06.850" v="496" actId="20577"/>
        <pc:sldMkLst>
          <pc:docMk/>
          <pc:sldMk cId="3843195252" sldId="338"/>
        </pc:sldMkLst>
        <pc:spChg chg="mod">
          <ac:chgData name="Ed Godfrey" userId="61aa7c48ee0e3db0" providerId="LiveId" clId="{A2825D28-565F-4730-950F-C47433724B7B}" dt="2023-03-11T23:20:06.850" v="496" actId="20577"/>
          <ac:spMkLst>
            <pc:docMk/>
            <pc:sldMk cId="3843195252" sldId="338"/>
            <ac:spMk id="2" creationId="{C30A2024-5917-0944-C01C-7B69497A6EA7}"/>
          </ac:spMkLst>
        </pc:spChg>
        <pc:spChg chg="mod">
          <ac:chgData name="Ed Godfrey" userId="61aa7c48ee0e3db0" providerId="LiveId" clId="{A2825D28-565F-4730-950F-C47433724B7B}" dt="2023-03-11T23:18:46.904" v="453" actId="5793"/>
          <ac:spMkLst>
            <pc:docMk/>
            <pc:sldMk cId="3843195252" sldId="338"/>
            <ac:spMk id="3" creationId="{9E3293C3-2021-04F5-B3B2-149081BCD341}"/>
          </ac:spMkLst>
        </pc:spChg>
      </pc:sldChg>
      <pc:sldChg chg="modSp add mod">
        <pc:chgData name="Ed Godfrey" userId="61aa7c48ee0e3db0" providerId="LiveId" clId="{A2825D28-565F-4730-950F-C47433724B7B}" dt="2023-03-11T23:20:40.830" v="522" actId="20577"/>
        <pc:sldMkLst>
          <pc:docMk/>
          <pc:sldMk cId="1308795529" sldId="339"/>
        </pc:sldMkLst>
        <pc:spChg chg="mod">
          <ac:chgData name="Ed Godfrey" userId="61aa7c48ee0e3db0" providerId="LiveId" clId="{A2825D28-565F-4730-950F-C47433724B7B}" dt="2023-03-11T23:20:32.397" v="501" actId="113"/>
          <ac:spMkLst>
            <pc:docMk/>
            <pc:sldMk cId="1308795529" sldId="339"/>
            <ac:spMk id="3" creationId="{9E3293C3-2021-04F5-B3B2-149081BCD341}"/>
          </ac:spMkLst>
        </pc:spChg>
        <pc:spChg chg="mod">
          <ac:chgData name="Ed Godfrey" userId="61aa7c48ee0e3db0" providerId="LiveId" clId="{A2825D28-565F-4730-950F-C47433724B7B}" dt="2023-03-11T23:20:40.830" v="522" actId="20577"/>
          <ac:spMkLst>
            <pc:docMk/>
            <pc:sldMk cId="1308795529" sldId="339"/>
            <ac:spMk id="6" creationId="{27341E30-1523-0531-D0E1-7D6824619EE0}"/>
          </ac:spMkLst>
        </pc:spChg>
      </pc:sldChg>
      <pc:sldChg chg="modSp add modAnim">
        <pc:chgData name="Ed Godfrey" userId="61aa7c48ee0e3db0" providerId="LiveId" clId="{A2825D28-565F-4730-950F-C47433724B7B}" dt="2023-03-11T23:58:56.305" v="647"/>
        <pc:sldMkLst>
          <pc:docMk/>
          <pc:sldMk cId="254661182" sldId="340"/>
        </pc:sldMkLst>
        <pc:spChg chg="mod">
          <ac:chgData name="Ed Godfrey" userId="61aa7c48ee0e3db0" providerId="LiveId" clId="{A2825D28-565F-4730-950F-C47433724B7B}" dt="2023-03-11T23:58:51.428" v="646" actId="11"/>
          <ac:spMkLst>
            <pc:docMk/>
            <pc:sldMk cId="254661182" sldId="340"/>
            <ac:spMk id="2" creationId="{C30A2024-5917-0944-C01C-7B69497A6EA7}"/>
          </ac:spMkLst>
        </pc:spChg>
      </pc:sldChg>
      <pc:sldChg chg="modSp add mod">
        <pc:chgData name="Ed Godfrey" userId="61aa7c48ee0e3db0" providerId="LiveId" clId="{A2825D28-565F-4730-950F-C47433724B7B}" dt="2023-03-12T00:00:00.154" v="668" actId="6549"/>
        <pc:sldMkLst>
          <pc:docMk/>
          <pc:sldMk cId="826285691" sldId="341"/>
        </pc:sldMkLst>
        <pc:spChg chg="mod">
          <ac:chgData name="Ed Godfrey" userId="61aa7c48ee0e3db0" providerId="LiveId" clId="{A2825D28-565F-4730-950F-C47433724B7B}" dt="2023-03-11T23:59:49.061" v="652" actId="255"/>
          <ac:spMkLst>
            <pc:docMk/>
            <pc:sldMk cId="826285691" sldId="341"/>
            <ac:spMk id="3" creationId="{9E3293C3-2021-04F5-B3B2-149081BCD341}"/>
          </ac:spMkLst>
        </pc:spChg>
        <pc:spChg chg="mod">
          <ac:chgData name="Ed Godfrey" userId="61aa7c48ee0e3db0" providerId="LiveId" clId="{A2825D28-565F-4730-950F-C47433724B7B}" dt="2023-03-12T00:00:00.154" v="668" actId="6549"/>
          <ac:spMkLst>
            <pc:docMk/>
            <pc:sldMk cId="826285691" sldId="341"/>
            <ac:spMk id="6" creationId="{27341E30-1523-0531-D0E1-7D6824619EE0}"/>
          </ac:spMkLst>
        </pc:spChg>
      </pc:sldChg>
      <pc:sldChg chg="modSp add modAnim">
        <pc:chgData name="Ed Godfrey" userId="61aa7c48ee0e3db0" providerId="LiveId" clId="{A2825D28-565F-4730-950F-C47433724B7B}" dt="2023-03-12T00:00:51.915" v="722"/>
        <pc:sldMkLst>
          <pc:docMk/>
          <pc:sldMk cId="2580186258" sldId="342"/>
        </pc:sldMkLst>
        <pc:spChg chg="mod">
          <ac:chgData name="Ed Godfrey" userId="61aa7c48ee0e3db0" providerId="LiveId" clId="{A2825D28-565F-4730-950F-C47433724B7B}" dt="2023-03-12T00:00:37.762" v="717" actId="5793"/>
          <ac:spMkLst>
            <pc:docMk/>
            <pc:sldMk cId="2580186258" sldId="342"/>
            <ac:spMk id="2" creationId="{C30A2024-5917-0944-C01C-7B69497A6EA7}"/>
          </ac:spMkLst>
        </pc:spChg>
      </pc:sldChg>
      <pc:sldChg chg="add">
        <pc:chgData name="Ed Godfrey" userId="61aa7c48ee0e3db0" providerId="LiveId" clId="{A2825D28-565F-4730-950F-C47433724B7B}" dt="2023-03-12T00:05:51.291" v="787"/>
        <pc:sldMkLst>
          <pc:docMk/>
          <pc:sldMk cId="915582344" sldId="34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3/11/2023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Cultivating Christian Character (Part 3)</a:t>
            </a:r>
          </a:p>
          <a:p>
            <a:pPr algn="ctr"/>
            <a:r>
              <a:rPr lang="en-US" sz="3600" b="1" dirty="0">
                <a:solidFill>
                  <a:schemeClr val="tx1"/>
                </a:solidFill>
                <a:latin typeface="Avenir Next LT Pro Light" panose="020B0304020202020204" pitchFamily="34" charset="0"/>
              </a:rPr>
              <a:t>2 Peter 1:5-11</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March 12,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you are a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chosen</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race, a royal priesthood, a holy nation, a people for God's own possession.”</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2:9</a:t>
            </a:r>
          </a:p>
        </p:txBody>
      </p:sp>
    </p:spTree>
    <p:extLst>
      <p:ext uri="{BB962C8B-B14F-4D97-AF65-F5344CB8AC3E}">
        <p14:creationId xmlns:p14="http://schemas.microsoft.com/office/powerpoint/2010/main" val="147534288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Peter an apostle of Jesus Christ to those who reside as aliens, scattered throughout Pontus, Galatia, Cappadocia, Asia, and Bithynia, who are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chosen</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according to the foreknowledge of God the Father</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1:1</a:t>
            </a:r>
          </a:p>
        </p:txBody>
      </p:sp>
    </p:spTree>
    <p:extLst>
      <p:ext uri="{BB962C8B-B14F-4D97-AF65-F5344CB8AC3E}">
        <p14:creationId xmlns:p14="http://schemas.microsoft.com/office/powerpoint/2010/main" val="325828627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1:10-11</a:t>
            </a:r>
          </a:p>
        </p:txBody>
      </p:sp>
    </p:spTree>
    <p:extLst>
      <p:ext uri="{BB962C8B-B14F-4D97-AF65-F5344CB8AC3E}">
        <p14:creationId xmlns:p14="http://schemas.microsoft.com/office/powerpoint/2010/main" val="16294370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2"/>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assurance of sanctification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(1:10b-11)</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as long as you practice these things, you will never stumble; 11 for in this way the entrance into the eternal kingdom of our Lord and Savior Jesus Christ will be abundantly supplied to you.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Cultivating Christian Character</a:t>
            </a:r>
          </a:p>
        </p:txBody>
      </p:sp>
      <p:sp>
        <p:nvSpPr>
          <p:cNvPr id="2" name="Text Box 3">
            <a:extLst>
              <a:ext uri="{FF2B5EF4-FFF2-40B4-BE49-F238E27FC236}">
                <a16:creationId xmlns:a16="http://schemas.microsoft.com/office/drawing/2014/main" id="{C30A2024-5917-0944-C01C-7B69497A6EA7}"/>
              </a:ext>
            </a:extLst>
          </p:cNvPr>
          <p:cNvSpPr txBox="1">
            <a:spLocks noChangeArrowheads="1"/>
          </p:cNvSpPr>
          <p:nvPr/>
        </p:nvSpPr>
        <p:spPr bwMode="auto">
          <a:xfrm>
            <a:off x="227902" y="2708136"/>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Practice</a:t>
            </a:r>
          </a:p>
        </p:txBody>
      </p:sp>
    </p:spTree>
    <p:extLst>
      <p:ext uri="{BB962C8B-B14F-4D97-AF65-F5344CB8AC3E}">
        <p14:creationId xmlns:p14="http://schemas.microsoft.com/office/powerpoint/2010/main" val="38431952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You will know them by their fruits. Grapes are not gathered from thorn bushes nor figs from thistles, are they? 17 So every good tree bears good fruit, but the bad tree bears bad fruit. 18 A good tree cannot produce bad fruit, nor can a bad tree produce good fruit. 19 Every tree that does not bear good fruit is cut down and thrown into the fire. 20 So then, you will know them by their fruits.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7:16-20</a:t>
            </a:r>
          </a:p>
        </p:txBody>
      </p:sp>
    </p:spTree>
    <p:extLst>
      <p:ext uri="{BB962C8B-B14F-4D97-AF65-F5344CB8AC3E}">
        <p14:creationId xmlns:p14="http://schemas.microsoft.com/office/powerpoint/2010/main" val="130879552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2"/>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assurance of sanctification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(1:10b-11)</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as long as you practice these things, you will never stumble; 11 for in this way the entrance into the eternal kingdom of our Lord and Savior Jesus Christ will be abundantly supplied to you.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Cultivating Christian Character</a:t>
            </a:r>
          </a:p>
        </p:txBody>
      </p:sp>
      <p:sp>
        <p:nvSpPr>
          <p:cNvPr id="2" name="Text Box 3">
            <a:extLst>
              <a:ext uri="{FF2B5EF4-FFF2-40B4-BE49-F238E27FC236}">
                <a16:creationId xmlns:a16="http://schemas.microsoft.com/office/drawing/2014/main" id="{C30A2024-5917-0944-C01C-7B69497A6EA7}"/>
              </a:ext>
            </a:extLst>
          </p:cNvPr>
          <p:cNvSpPr txBox="1">
            <a:spLocks noChangeArrowheads="1"/>
          </p:cNvSpPr>
          <p:nvPr/>
        </p:nvSpPr>
        <p:spPr bwMode="auto">
          <a:xfrm>
            <a:off x="227902" y="2708136"/>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Practice (10b)</a:t>
            </a: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Promises (10b-11)</a:t>
            </a:r>
          </a:p>
          <a:p>
            <a:pPr marL="1257300" lvl="1" indent="-514350">
              <a:buFont typeface="+mj-lt"/>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You will never stumble…</a:t>
            </a:r>
          </a:p>
        </p:txBody>
      </p:sp>
    </p:spTree>
    <p:extLst>
      <p:ext uri="{BB962C8B-B14F-4D97-AF65-F5344CB8AC3E}">
        <p14:creationId xmlns:p14="http://schemas.microsoft.com/office/powerpoint/2010/main" val="2546611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Blessed be the God and Father of our Lord Jesus Christ, who according to His great mercy has caused us to be born again to a living hope through the resurrection of Jesus Christ from the dead, 4 to obtain an inheritance which is imperishable and undefiled and will not fade away, reserved in heaven for you, 5 who are protected by the power of God through faith for a salvation ready to be revealed in the last time.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1:3-5</a:t>
            </a:r>
          </a:p>
        </p:txBody>
      </p:sp>
    </p:spTree>
    <p:extLst>
      <p:ext uri="{BB962C8B-B14F-4D97-AF65-F5344CB8AC3E}">
        <p14:creationId xmlns:p14="http://schemas.microsoft.com/office/powerpoint/2010/main" val="82628569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2"/>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assurance of sanctification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(1:10b-11)</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as long as you practice these things, you will never stumble; 11 for in this way the entrance into the eternal kingdom of our Lord and Savior Jesus Christ will be abundantly supplied to you.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Cultivating Christian Character</a:t>
            </a:r>
          </a:p>
        </p:txBody>
      </p:sp>
      <p:sp>
        <p:nvSpPr>
          <p:cNvPr id="2" name="Text Box 3">
            <a:extLst>
              <a:ext uri="{FF2B5EF4-FFF2-40B4-BE49-F238E27FC236}">
                <a16:creationId xmlns:a16="http://schemas.microsoft.com/office/drawing/2014/main" id="{C30A2024-5917-0944-C01C-7B69497A6EA7}"/>
              </a:ext>
            </a:extLst>
          </p:cNvPr>
          <p:cNvSpPr txBox="1">
            <a:spLocks noChangeArrowheads="1"/>
          </p:cNvSpPr>
          <p:nvPr/>
        </p:nvSpPr>
        <p:spPr bwMode="auto">
          <a:xfrm>
            <a:off x="227902" y="2708136"/>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Practice (10b)</a:t>
            </a: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Promises (10b-11)</a:t>
            </a:r>
          </a:p>
          <a:p>
            <a:pPr marL="1257300" lvl="1" indent="-514350">
              <a:buFont typeface="+mj-lt"/>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You will never stumble…</a:t>
            </a:r>
          </a:p>
          <a:p>
            <a:pPr marL="1257300" lvl="1" indent="-514350">
              <a:buFont typeface="+mj-lt"/>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grand entrance into the eternal kingdom…</a:t>
            </a:r>
          </a:p>
        </p:txBody>
      </p:sp>
    </p:spTree>
    <p:extLst>
      <p:ext uri="{BB962C8B-B14F-4D97-AF65-F5344CB8AC3E}">
        <p14:creationId xmlns:p14="http://schemas.microsoft.com/office/powerpoint/2010/main" val="25801862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0" dirty="0">
                <a:solidFill>
                  <a:schemeClr val="tx1"/>
                </a:solidFill>
                <a:effectLst/>
                <a:latin typeface="Arial" panose="020B0604020202020204" pitchFamily="34" charset="0"/>
                <a:ea typeface="Times New Roman" panose="02020603050405020304" pitchFamily="18" charset="0"/>
              </a:rPr>
              <a:t>As the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bond-servant and apostle of Jesus Christ </a:t>
            </a:r>
            <a:r>
              <a:rPr lang="en-US" b="0" i="0" dirty="0">
                <a:solidFill>
                  <a:schemeClr val="tx1"/>
                </a:solidFill>
                <a:effectLst/>
                <a:latin typeface="Arial" panose="020B0604020202020204" pitchFamily="34" charset="0"/>
                <a:ea typeface="Times New Roman" panose="02020603050405020304" pitchFamily="18" charset="0"/>
              </a:rPr>
              <a:t>(v. 1), he acknowledges Christ as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“our God and Savior” </a:t>
            </a:r>
            <a:r>
              <a:rPr lang="en-US" b="0" i="0" dirty="0">
                <a:solidFill>
                  <a:schemeClr val="tx1"/>
                </a:solidFill>
                <a:effectLst/>
                <a:latin typeface="Arial" panose="020B0604020202020204" pitchFamily="34" charset="0"/>
                <a:ea typeface="Times New Roman" panose="02020603050405020304" pitchFamily="18" charset="0"/>
              </a:rPr>
              <a:t>(v.1), as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“Jesus our Lord”</a:t>
            </a:r>
            <a:r>
              <a:rPr lang="en-US" b="0" i="0" dirty="0">
                <a:solidFill>
                  <a:schemeClr val="tx1"/>
                </a:solidFill>
                <a:effectLst/>
                <a:latin typeface="Arial" panose="020B0604020202020204" pitchFamily="34" charset="0"/>
                <a:ea typeface="Times New Roman" panose="02020603050405020304" pitchFamily="18" charset="0"/>
              </a:rPr>
              <a:t> (v. 2), as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“our Lord Jesus Christ” </a:t>
            </a:r>
            <a:r>
              <a:rPr lang="en-US" b="0" i="0" dirty="0">
                <a:solidFill>
                  <a:schemeClr val="tx1"/>
                </a:solidFill>
                <a:effectLst/>
                <a:latin typeface="Arial" panose="020B0604020202020204" pitchFamily="34" charset="0"/>
                <a:ea typeface="Times New Roman" panose="02020603050405020304" pitchFamily="18" charset="0"/>
              </a:rPr>
              <a:t>(v.8), and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“our Lord and Savior” </a:t>
            </a:r>
            <a:r>
              <a:rPr lang="en-US" b="0" i="0" dirty="0">
                <a:solidFill>
                  <a:schemeClr val="tx1"/>
                </a:solidFill>
                <a:effectLst/>
                <a:latin typeface="Arial" panose="020B0604020202020204" pitchFamily="34" charset="0"/>
                <a:ea typeface="Times New Roman" panose="02020603050405020304" pitchFamily="18" charset="0"/>
              </a:rPr>
              <a:t>(v. 11). Peter also speaks of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righteousness of our God and Savior” </a:t>
            </a:r>
            <a:r>
              <a:rPr lang="en-US" b="0" i="0" dirty="0">
                <a:solidFill>
                  <a:schemeClr val="tx1"/>
                </a:solidFill>
                <a:effectLst/>
                <a:latin typeface="Arial" panose="020B0604020202020204" pitchFamily="34" charset="0"/>
                <a:ea typeface="Times New Roman" panose="02020603050405020304" pitchFamily="18" charset="0"/>
              </a:rPr>
              <a:t>(v. 1),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knowledge of God and of Jesus our Lord” </a:t>
            </a:r>
            <a:r>
              <a:rPr lang="en-US" b="0" i="0" dirty="0">
                <a:solidFill>
                  <a:schemeClr val="tx1"/>
                </a:solidFill>
                <a:effectLst/>
                <a:latin typeface="Arial" panose="020B0604020202020204" pitchFamily="34" charset="0"/>
                <a:ea typeface="Times New Roman" panose="02020603050405020304" pitchFamily="18" charset="0"/>
              </a:rPr>
              <a:t>(v. 2),and of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“our Lord and Savior Jesus Christ” </a:t>
            </a:r>
            <a:r>
              <a:rPr lang="en-US" b="0" i="0" dirty="0">
                <a:solidFill>
                  <a:schemeClr val="tx1"/>
                </a:solidFill>
                <a:effectLst/>
                <a:latin typeface="Arial" panose="020B0604020202020204" pitchFamily="34" charset="0"/>
                <a:ea typeface="Times New Roman" panose="02020603050405020304" pitchFamily="18" charset="0"/>
              </a:rPr>
              <a:t>(v. 11). This exaltation of Jesus Christ offers support for the view that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“our God” </a:t>
            </a:r>
            <a:r>
              <a:rPr lang="en-US" b="0" i="0" dirty="0">
                <a:solidFill>
                  <a:schemeClr val="tx1"/>
                </a:solidFill>
                <a:effectLst/>
                <a:latin typeface="Arial" panose="020B0604020202020204" pitchFamily="34" charset="0"/>
                <a:ea typeface="Times New Roman" panose="02020603050405020304" pitchFamily="18" charset="0"/>
              </a:rPr>
              <a:t>(v. 1),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“His divine power” </a:t>
            </a:r>
            <a:r>
              <a:rPr lang="en-US" b="0" i="0" dirty="0">
                <a:solidFill>
                  <a:schemeClr val="tx1"/>
                </a:solidFill>
                <a:effectLst/>
                <a:latin typeface="Arial" panose="020B0604020202020204" pitchFamily="34" charset="0"/>
                <a:ea typeface="Times New Roman" panose="02020603050405020304" pitchFamily="18" charset="0"/>
              </a:rPr>
              <a:t>(v.3), and </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“Him that called us” </a:t>
            </a:r>
            <a:r>
              <a:rPr lang="en-US" b="0" i="0" dirty="0">
                <a:solidFill>
                  <a:schemeClr val="tx1"/>
                </a:solidFill>
                <a:effectLst/>
                <a:latin typeface="Arial" panose="020B0604020202020204" pitchFamily="34" charset="0"/>
                <a:ea typeface="Times New Roman" panose="02020603050405020304" pitchFamily="18" charset="0"/>
              </a:rPr>
              <a:t>(v. 3) are further references to Christ. </a:t>
            </a:r>
            <a:endParaRPr lang="en-US" b="0" i="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Peter’s Christ-centeredness</a:t>
            </a:r>
          </a:p>
        </p:txBody>
      </p:sp>
    </p:spTree>
    <p:extLst>
      <p:ext uri="{BB962C8B-B14F-4D97-AF65-F5344CB8AC3E}">
        <p14:creationId xmlns:p14="http://schemas.microsoft.com/office/powerpoint/2010/main" val="420728007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Cultivating Christian Character (Part 3)</a:t>
            </a:r>
          </a:p>
          <a:p>
            <a:pPr algn="ctr"/>
            <a:r>
              <a:rPr lang="en-US" sz="3600" b="1" dirty="0">
                <a:solidFill>
                  <a:schemeClr val="tx1"/>
                </a:solidFill>
                <a:latin typeface="Avenir Next LT Pro Light" panose="020B0304020202020204" pitchFamily="34" charset="0"/>
              </a:rPr>
              <a:t>2 Peter 1:5-11</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March 12, 2023</a:t>
            </a:r>
          </a:p>
        </p:txBody>
      </p:sp>
    </p:spTree>
    <p:extLst>
      <p:ext uri="{BB962C8B-B14F-4D97-AF65-F5344CB8AC3E}">
        <p14:creationId xmlns:p14="http://schemas.microsoft.com/office/powerpoint/2010/main" val="91558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9 For he who lacks these qualities is blind or short-sighted, having forgotten his purification from his former sins.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1:5-9</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1:10-11</a:t>
            </a:r>
          </a:p>
        </p:txBody>
      </p:sp>
    </p:spTree>
    <p:extLst>
      <p:ext uri="{BB962C8B-B14F-4D97-AF65-F5344CB8AC3E}">
        <p14:creationId xmlns:p14="http://schemas.microsoft.com/office/powerpoint/2010/main" val="29302376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Enter through the narrow gate; for the gate is wide and the way is broad that leads to destruction, and there are many who enter through it. 14 For the gate is small and the way is narrow that leads to life, and there are few who find it.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7:13-14</a:t>
            </a:r>
          </a:p>
        </p:txBody>
      </p:sp>
    </p:spTree>
    <p:extLst>
      <p:ext uri="{BB962C8B-B14F-4D97-AF65-F5344CB8AC3E}">
        <p14:creationId xmlns:p14="http://schemas.microsoft.com/office/powerpoint/2010/main" val="156421830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Not everyone who says to Me, 'Lord, Lord,' will enter the kingdom of heaven, but he who does the will of My Father who is in heaven will enter. 22 Many will say to Me on that day, 'Lord, Lord, did we not prophesy in Your name, and in Your name cast out demons, and in Your name perform many miracles?' 23 And then I will declare to them, 'I never knew you; DEPART FROM ME, YOU WHO PRACTICE LAWLESSNESS.'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7:21-23</a:t>
            </a:r>
          </a:p>
        </p:txBody>
      </p:sp>
    </p:spTree>
    <p:extLst>
      <p:ext uri="{BB962C8B-B14F-4D97-AF65-F5344CB8AC3E}">
        <p14:creationId xmlns:p14="http://schemas.microsoft.com/office/powerpoint/2010/main" val="57751443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1:10-11</a:t>
            </a:r>
          </a:p>
        </p:txBody>
      </p:sp>
    </p:spTree>
    <p:extLst>
      <p:ext uri="{BB962C8B-B14F-4D97-AF65-F5344CB8AC3E}">
        <p14:creationId xmlns:p14="http://schemas.microsoft.com/office/powerpoint/2010/main" val="92121471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assurance of salvation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(1:10)</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brethren, be all the more diligent to make certain about His calling and choosing you…</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Cultivating Christian Character</a:t>
            </a:r>
          </a:p>
        </p:txBody>
      </p:sp>
      <p:sp>
        <p:nvSpPr>
          <p:cNvPr id="2" name="Text Box 3">
            <a:extLst>
              <a:ext uri="{FF2B5EF4-FFF2-40B4-BE49-F238E27FC236}">
                <a16:creationId xmlns:a16="http://schemas.microsoft.com/office/drawing/2014/main" id="{C30A2024-5917-0944-C01C-7B69497A6EA7}"/>
              </a:ext>
            </a:extLst>
          </p:cNvPr>
          <p:cNvSpPr txBox="1">
            <a:spLocks noChangeArrowheads="1"/>
          </p:cNvSpPr>
          <p:nvPr/>
        </p:nvSpPr>
        <p:spPr bwMode="auto">
          <a:xfrm>
            <a:off x="158496" y="2546211"/>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Command: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be all the more diligent </a:t>
            </a:r>
            <a:endParaRPr lang="en-US"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Calling and Choosing</a:t>
            </a:r>
          </a:p>
          <a:p>
            <a:pPr marL="1257300" lvl="1" indent="-514350">
              <a:buFont typeface="+mj-lt"/>
              <a:buAutoNum type="arabi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calling –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effectual call of God (to salvation)</a:t>
            </a:r>
            <a:endParaRPr lang="en-US"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257300" lvl="1" indent="-514350">
              <a:buAutoNum type="arabi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choosing </a:t>
            </a: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divine election (to salvation)</a:t>
            </a:r>
          </a:p>
        </p:txBody>
      </p:sp>
    </p:spTree>
    <p:extLst>
      <p:ext uri="{BB962C8B-B14F-4D97-AF65-F5344CB8AC3E}">
        <p14:creationId xmlns:p14="http://schemas.microsoft.com/office/powerpoint/2010/main" val="389550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25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225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225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2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just as He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chose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us in Him before the foundation of the world, that we would be holy and blameless before Him…</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1:4</a:t>
            </a:r>
          </a:p>
        </p:txBody>
      </p:sp>
    </p:spTree>
    <p:extLst>
      <p:ext uri="{BB962C8B-B14F-4D97-AF65-F5344CB8AC3E}">
        <p14:creationId xmlns:p14="http://schemas.microsoft.com/office/powerpoint/2010/main" val="50183758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Those whom He foreknew, He also predestined [chose beforehand] to become conformed to the image of His Son, ... these He predestined, He also called; and these whom he called, He also justified; and these whom He justified, He also glorified.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8:29-30</a:t>
            </a:r>
          </a:p>
        </p:txBody>
      </p:sp>
    </p:spTree>
    <p:extLst>
      <p:ext uri="{BB962C8B-B14F-4D97-AF65-F5344CB8AC3E}">
        <p14:creationId xmlns:p14="http://schemas.microsoft.com/office/powerpoint/2010/main" val="2449302356"/>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541</TotalTime>
  <Words>1223</Words>
  <Application>Microsoft Office PowerPoint</Application>
  <PresentationFormat>Widescreen</PresentationFormat>
  <Paragraphs>56</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10</cp:revision>
  <dcterms:created xsi:type="dcterms:W3CDTF">2022-12-30T16:15:56Z</dcterms:created>
  <dcterms:modified xsi:type="dcterms:W3CDTF">2023-03-12T00:05:56Z</dcterms:modified>
</cp:coreProperties>
</file>